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7F0764-05DD-47D8-9F7F-DAE43A4C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2578FA-56DF-4ABA-9E6B-6368893AC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19A0D3-C957-4EB3-800D-A502055D9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2AE35A-7AF2-4B31-91D2-1A0820D7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31329-54EE-49BC-85DD-59AF808B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3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C99AEA-A775-45C5-9CC4-916136D4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3AFEEB-999C-4C23-92B7-A0A33C609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25C7CB-6F45-46F3-B00B-E05D3B58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625137-2725-49B2-9C05-C1F40DCC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9E4DBB-C42B-492B-9E92-F33D935D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89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77B513E-2E9B-4B22-80D9-2CB4C1E05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53BDD6-F3EA-4888-AB30-D73AB9AF8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D1F908-ACF9-4CAE-A6E7-ECA48593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BAD01E-4548-4386-820F-A76C91CA5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ED947B-4F9D-4C06-A5C6-A8C2F969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58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4F310-584B-45A7-808D-9A1A1C55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4B231F-502B-4516-BAC4-B530EF68B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4D4806-985D-4E22-92E4-4EB41BF5C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CF9005-92D7-48CC-BE40-9C9A7F6DE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10E255-1ED9-4DC9-8F50-5D7A7BA4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F156B9-902D-4303-86EB-7A8712E6B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DED3AD-7D7F-4C72-94D4-F22C0E086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92A870-855F-40AC-B47A-8A82E02C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0EC464-0624-47C6-B9FE-EE652833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95C02A-F901-4BB0-95DF-AC9CAD62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1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B1DE7-48FC-4E43-B63A-06FEC5DF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3FE4D-D701-4DBD-AB5E-670A7C608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146ABC-8765-4B3D-A1A5-B5BD65D91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97346-4416-42F1-B0C6-E6BB9CF2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156B91-AD6A-4554-8695-C9C60579C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0DD4C0-136C-43C5-A2E0-7CADBDF48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2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A6E66-B0CA-4747-A0AA-C5F6611D3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5C507F-ECE6-4239-9922-B005A3F5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84D6B9-A187-45C5-A62C-6BD4BB5FB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F076B8B-3382-4D92-A29A-8C3062874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13DD05-DE15-4095-A3C4-10BDDB396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3D02AA9-1EF0-44FE-9E12-92E04BA7F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B292CB0-2F3D-4578-A1CA-2AC69AD2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16F6D9-EC93-407F-9104-285CD0CC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DF15E-94F6-44E4-9972-60FCBBBE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0A3D5-E5D0-4300-AE74-4EC7D671D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987F7F-346C-4C53-B91E-C7A48B9B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D9AA9-A5A0-48CB-A0E2-D162ED5B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93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C2AE31B-6885-4103-A755-D93900AE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2735E1-8F62-47D0-91EE-9DF5BC48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3D8F780-74D5-4BE2-923A-126A7005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34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FE2C97-2899-4F51-AE12-AEA1809E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EEBAB9-AD6A-4DAE-AF30-4CED6DEAE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61CF4C-D451-4A00-832C-92AEFC538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EBFA6B-0C78-4164-8D06-80EC28B0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FEC7F1-3412-43C0-8752-17AE5C489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A106A5-359A-4AF2-A849-BE7E4340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2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1D62A6-A184-48E3-98AE-817E81B19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69145B-1403-4A72-BF1C-EB1AF8809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911450-8CC7-49F2-8BED-C94C4D7CD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791EEA-E3E2-438B-B5CC-DB6A56D2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EEA440-7C43-498A-BAED-0CC3F708A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CCB715-D810-490F-A9FC-8DBC70154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0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0F1E6F-FCAD-438F-A0AC-19C07BFD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EB0126-BA58-40EE-9396-FCB1E7268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F5422-77C9-41B9-80E6-9C414B7126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41A02-5A8F-44AC-B35D-B1D48D768EA5}" type="datetimeFigureOut">
              <a:rPr kumimoji="1" lang="ja-JP" altLang="en-US" smtClean="0"/>
              <a:t>2021/5/15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A5A8FB-3E58-4F40-B2EA-3365A855A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41125A-BB25-456F-A55B-34BE5FB30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618E2-872C-44D2-AA91-0828278CC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68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E406F94-6273-412C-A76C-80330CCE2141}"/>
              </a:ext>
            </a:extLst>
          </p:cNvPr>
          <p:cNvSpPr/>
          <p:nvPr/>
        </p:nvSpPr>
        <p:spPr>
          <a:xfrm>
            <a:off x="3570051" y="1809345"/>
            <a:ext cx="3073940" cy="9727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ご予約はこちら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69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大庭 千絵</dc:creator>
  <cp:lastModifiedBy>大庭 千絵</cp:lastModifiedBy>
  <cp:revision>1</cp:revision>
  <dcterms:created xsi:type="dcterms:W3CDTF">2021-05-15T02:52:19Z</dcterms:created>
  <dcterms:modified xsi:type="dcterms:W3CDTF">2021-05-15T02:52:30Z</dcterms:modified>
</cp:coreProperties>
</file>